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972" autoAdjust="0"/>
    <p:restoredTop sz="94660"/>
  </p:normalViewPr>
  <p:slideViewPr>
    <p:cSldViewPr snapToGrid="0">
      <p:cViewPr varScale="1">
        <p:scale>
          <a:sx n="79" d="100"/>
          <a:sy n="79" d="100"/>
        </p:scale>
        <p:origin x="268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5407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7565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441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7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938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8325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54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3339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6791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108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1E3C2-04CA-493B-8206-EE3FB2761065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9234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1E3C2-04CA-493B-8206-EE3FB2761065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BFF8B-A1EF-48D7-962A-4C0BDE919F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632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B8F38DBC-7B66-5F80-95E3-DB6C159AE0C4}"/>
              </a:ext>
            </a:extLst>
          </p:cNvPr>
          <p:cNvSpPr txBox="1"/>
          <p:nvPr/>
        </p:nvSpPr>
        <p:spPr>
          <a:xfrm>
            <a:off x="1959872" y="9224575"/>
            <a:ext cx="3429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4-figure supplement 1</a:t>
            </a:r>
            <a:r>
              <a:rPr lang="ja-JP" altLang="en-US" sz="1600" b="1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Source Data</a:t>
            </a:r>
            <a:endParaRPr lang="ja-JP" alt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9" name="テキスト ボックス 488">
            <a:extLst>
              <a:ext uri="{FF2B5EF4-FFF2-40B4-BE49-F238E27FC236}">
                <a16:creationId xmlns:a16="http://schemas.microsoft.com/office/drawing/2014/main" id="{BC237708-BD54-9212-11B3-C9F2E1886FC2}"/>
              </a:ext>
            </a:extLst>
          </p:cNvPr>
          <p:cNvSpPr txBox="1"/>
          <p:nvPr/>
        </p:nvSpPr>
        <p:spPr>
          <a:xfrm>
            <a:off x="898701" y="124303"/>
            <a:ext cx="440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Related to Figure 4-figure supplement 1A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0" name="テキスト ボックス 509">
            <a:extLst>
              <a:ext uri="{FF2B5EF4-FFF2-40B4-BE49-F238E27FC236}">
                <a16:creationId xmlns:a16="http://schemas.microsoft.com/office/drawing/2014/main" id="{DA468DC1-28AD-C67C-6595-79452ED8F66A}"/>
              </a:ext>
            </a:extLst>
          </p:cNvPr>
          <p:cNvSpPr txBox="1"/>
          <p:nvPr/>
        </p:nvSpPr>
        <p:spPr>
          <a:xfrm>
            <a:off x="798220" y="4533177"/>
            <a:ext cx="440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Related to Figure 4-figure supplement 1B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7" name="直線コネクタ 166">
            <a:extLst>
              <a:ext uri="{FF2B5EF4-FFF2-40B4-BE49-F238E27FC236}">
                <a16:creationId xmlns:a16="http://schemas.microsoft.com/office/drawing/2014/main" id="{C586324B-809D-3E4C-F67E-BC5BB1CC021A}"/>
              </a:ext>
            </a:extLst>
          </p:cNvPr>
          <p:cNvCxnSpPr>
            <a:cxnSpLocks/>
          </p:cNvCxnSpPr>
          <p:nvPr/>
        </p:nvCxnSpPr>
        <p:spPr>
          <a:xfrm>
            <a:off x="2142257" y="4101201"/>
            <a:ext cx="1385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線コネクタ 167">
            <a:extLst>
              <a:ext uri="{FF2B5EF4-FFF2-40B4-BE49-F238E27FC236}">
                <a16:creationId xmlns:a16="http://schemas.microsoft.com/office/drawing/2014/main" id="{5F4F967D-606F-85E9-0367-0252F9A5B8DC}"/>
              </a:ext>
            </a:extLst>
          </p:cNvPr>
          <p:cNvCxnSpPr>
            <a:cxnSpLocks/>
          </p:cNvCxnSpPr>
          <p:nvPr/>
        </p:nvCxnSpPr>
        <p:spPr>
          <a:xfrm>
            <a:off x="2115804" y="2272848"/>
            <a:ext cx="1385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51A5937E-2586-92F4-9140-81AA8E8A7C9E}"/>
              </a:ext>
            </a:extLst>
          </p:cNvPr>
          <p:cNvSpPr txBox="1"/>
          <p:nvPr/>
        </p:nvSpPr>
        <p:spPr>
          <a:xfrm>
            <a:off x="1756846" y="2110628"/>
            <a:ext cx="4710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0" name="直線コネクタ 169">
            <a:extLst>
              <a:ext uri="{FF2B5EF4-FFF2-40B4-BE49-F238E27FC236}">
                <a16:creationId xmlns:a16="http://schemas.microsoft.com/office/drawing/2014/main" id="{73568BB5-2197-CB26-4C82-B6EFDF12281E}"/>
              </a:ext>
            </a:extLst>
          </p:cNvPr>
          <p:cNvCxnSpPr>
            <a:cxnSpLocks/>
          </p:cNvCxnSpPr>
          <p:nvPr/>
        </p:nvCxnSpPr>
        <p:spPr>
          <a:xfrm>
            <a:off x="2142257" y="3146195"/>
            <a:ext cx="1385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9EA5BE92-9219-8514-7D89-77338D17F4BC}"/>
              </a:ext>
            </a:extLst>
          </p:cNvPr>
          <p:cNvSpPr txBox="1"/>
          <p:nvPr/>
        </p:nvSpPr>
        <p:spPr>
          <a:xfrm>
            <a:off x="1676750" y="2972931"/>
            <a:ext cx="577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3" name="直線コネクタ 172">
            <a:extLst>
              <a:ext uri="{FF2B5EF4-FFF2-40B4-BE49-F238E27FC236}">
                <a16:creationId xmlns:a16="http://schemas.microsoft.com/office/drawing/2014/main" id="{78D63FBE-D058-55B0-45E6-4C5BCF79A109}"/>
              </a:ext>
            </a:extLst>
          </p:cNvPr>
          <p:cNvCxnSpPr>
            <a:cxnSpLocks/>
          </p:cNvCxnSpPr>
          <p:nvPr/>
        </p:nvCxnSpPr>
        <p:spPr>
          <a:xfrm>
            <a:off x="2115804" y="1024542"/>
            <a:ext cx="1385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テキスト ボックス 173">
            <a:extLst>
              <a:ext uri="{FF2B5EF4-FFF2-40B4-BE49-F238E27FC236}">
                <a16:creationId xmlns:a16="http://schemas.microsoft.com/office/drawing/2014/main" id="{74BF570E-929F-51C1-13D3-0F77F6084451}"/>
              </a:ext>
            </a:extLst>
          </p:cNvPr>
          <p:cNvSpPr txBox="1"/>
          <p:nvPr/>
        </p:nvSpPr>
        <p:spPr>
          <a:xfrm>
            <a:off x="1660964" y="854493"/>
            <a:ext cx="579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140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E248BD7C-5728-3474-EA75-DE092B3DCA17}"/>
              </a:ext>
            </a:extLst>
          </p:cNvPr>
          <p:cNvSpPr txBox="1"/>
          <p:nvPr/>
        </p:nvSpPr>
        <p:spPr>
          <a:xfrm>
            <a:off x="1783299" y="3921501"/>
            <a:ext cx="4710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D0B40CB4-8D55-B6A5-6269-6208D2DF04DD}"/>
              </a:ext>
            </a:extLst>
          </p:cNvPr>
          <p:cNvSpPr txBox="1"/>
          <p:nvPr/>
        </p:nvSpPr>
        <p:spPr>
          <a:xfrm>
            <a:off x="3987125" y="3890723"/>
            <a:ext cx="509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H3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98F626C8-B3DD-BDD3-63F6-E4273EA74478}"/>
              </a:ext>
            </a:extLst>
          </p:cNvPr>
          <p:cNvSpPr txBox="1"/>
          <p:nvPr/>
        </p:nvSpPr>
        <p:spPr>
          <a:xfrm>
            <a:off x="3987126" y="2912988"/>
            <a:ext cx="10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DNMT1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8BB31DF4-60FB-9A0C-F545-C3132043C0AA}"/>
              </a:ext>
            </a:extLst>
          </p:cNvPr>
          <p:cNvSpPr txBox="1"/>
          <p:nvPr/>
        </p:nvSpPr>
        <p:spPr>
          <a:xfrm>
            <a:off x="3987125" y="2066500"/>
            <a:ext cx="895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PAF15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BE80B9E7-A623-F4E1-8A0B-FD7E539A049D}"/>
              </a:ext>
            </a:extLst>
          </p:cNvPr>
          <p:cNvSpPr txBox="1"/>
          <p:nvPr/>
        </p:nvSpPr>
        <p:spPr>
          <a:xfrm>
            <a:off x="3987125" y="829108"/>
            <a:ext cx="780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USP7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0" name="図 179">
            <a:extLst>
              <a:ext uri="{FF2B5EF4-FFF2-40B4-BE49-F238E27FC236}">
                <a16:creationId xmlns:a16="http://schemas.microsoft.com/office/drawing/2014/main" id="{A5633E44-95F7-1A92-374E-575D207E65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25" t="57795" r="9985" b="28925"/>
          <a:stretch/>
        </p:blipFill>
        <p:spPr>
          <a:xfrm rot="5400000">
            <a:off x="2758716" y="1418718"/>
            <a:ext cx="645571" cy="1571573"/>
          </a:xfrm>
          <a:prstGeom prst="rect">
            <a:avLst/>
          </a:prstGeom>
        </p:spPr>
      </p:pic>
      <p:pic>
        <p:nvPicPr>
          <p:cNvPr id="181" name="図 180">
            <a:extLst>
              <a:ext uri="{FF2B5EF4-FFF2-40B4-BE49-F238E27FC236}">
                <a16:creationId xmlns:a16="http://schemas.microsoft.com/office/drawing/2014/main" id="{4B9C9A35-B622-A0D3-B2C1-FF032B5165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72" t="1210" r="8207" b="86372"/>
          <a:stretch/>
        </p:blipFill>
        <p:spPr>
          <a:xfrm rot="5400000">
            <a:off x="2577749" y="3340640"/>
            <a:ext cx="837940" cy="1469499"/>
          </a:xfrm>
          <a:prstGeom prst="rect">
            <a:avLst/>
          </a:prstGeom>
        </p:spPr>
      </p:pic>
      <p:pic>
        <p:nvPicPr>
          <p:cNvPr id="182" name="図 181">
            <a:extLst>
              <a:ext uri="{FF2B5EF4-FFF2-40B4-BE49-F238E27FC236}">
                <a16:creationId xmlns:a16="http://schemas.microsoft.com/office/drawing/2014/main" id="{67F401F8-228B-D333-B203-66A1F3B2953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35" t="59805" r="55643" b="26612"/>
          <a:stretch/>
        </p:blipFill>
        <p:spPr>
          <a:xfrm rot="5400000">
            <a:off x="2732822" y="296964"/>
            <a:ext cx="765836" cy="1607275"/>
          </a:xfrm>
          <a:prstGeom prst="rect">
            <a:avLst/>
          </a:prstGeom>
        </p:spPr>
      </p:pic>
      <p:pic>
        <p:nvPicPr>
          <p:cNvPr id="183" name="図 182">
            <a:extLst>
              <a:ext uri="{FF2B5EF4-FFF2-40B4-BE49-F238E27FC236}">
                <a16:creationId xmlns:a16="http://schemas.microsoft.com/office/drawing/2014/main" id="{B17D33F6-527C-C426-E963-E5350CAA2E3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1" t="2003" r="71105" b="86210"/>
          <a:stretch/>
        </p:blipFill>
        <p:spPr>
          <a:xfrm rot="5400000">
            <a:off x="2736850" y="2472081"/>
            <a:ext cx="594477" cy="1394761"/>
          </a:xfrm>
          <a:prstGeom prst="rect">
            <a:avLst/>
          </a:prstGeom>
        </p:spPr>
      </p:pic>
      <p:sp>
        <p:nvSpPr>
          <p:cNvPr id="184" name="正方形/長方形 183">
            <a:extLst>
              <a:ext uri="{FF2B5EF4-FFF2-40B4-BE49-F238E27FC236}">
                <a16:creationId xmlns:a16="http://schemas.microsoft.com/office/drawing/2014/main" id="{CBAA7E55-E3B1-EB52-E858-E4935175F710}"/>
              </a:ext>
            </a:extLst>
          </p:cNvPr>
          <p:cNvSpPr/>
          <p:nvPr/>
        </p:nvSpPr>
        <p:spPr>
          <a:xfrm>
            <a:off x="2415511" y="794209"/>
            <a:ext cx="1315957" cy="39883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5" name="正方形/長方形 184">
            <a:extLst>
              <a:ext uri="{FF2B5EF4-FFF2-40B4-BE49-F238E27FC236}">
                <a16:creationId xmlns:a16="http://schemas.microsoft.com/office/drawing/2014/main" id="{0A338E1C-1E9E-08A9-4844-BE0487D91C0A}"/>
              </a:ext>
            </a:extLst>
          </p:cNvPr>
          <p:cNvSpPr/>
          <p:nvPr/>
        </p:nvSpPr>
        <p:spPr>
          <a:xfrm>
            <a:off x="2416464" y="2028766"/>
            <a:ext cx="1315004" cy="4070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6" name="正方形/長方形 185">
            <a:extLst>
              <a:ext uri="{FF2B5EF4-FFF2-40B4-BE49-F238E27FC236}">
                <a16:creationId xmlns:a16="http://schemas.microsoft.com/office/drawing/2014/main" id="{B9090F35-F106-FC4C-3A07-8623E57167E3}"/>
              </a:ext>
            </a:extLst>
          </p:cNvPr>
          <p:cNvSpPr/>
          <p:nvPr/>
        </p:nvSpPr>
        <p:spPr>
          <a:xfrm>
            <a:off x="2372091" y="2872223"/>
            <a:ext cx="1315004" cy="4070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7" name="正方形/長方形 186">
            <a:extLst>
              <a:ext uri="{FF2B5EF4-FFF2-40B4-BE49-F238E27FC236}">
                <a16:creationId xmlns:a16="http://schemas.microsoft.com/office/drawing/2014/main" id="{CF743CD9-0E2D-FBF4-BFB7-40CB023716FE}"/>
              </a:ext>
            </a:extLst>
          </p:cNvPr>
          <p:cNvSpPr/>
          <p:nvPr/>
        </p:nvSpPr>
        <p:spPr>
          <a:xfrm>
            <a:off x="2359368" y="3921501"/>
            <a:ext cx="1315004" cy="4070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8" name="図 187" descr="ギター が含まれている画像&#10;&#10;自動的に生成された説明">
            <a:extLst>
              <a:ext uri="{FF2B5EF4-FFF2-40B4-BE49-F238E27FC236}">
                <a16:creationId xmlns:a16="http://schemas.microsoft.com/office/drawing/2014/main" id="{51844068-030C-905D-5247-634CE171C91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10" t="85306" r="54470" b="179"/>
          <a:stretch/>
        </p:blipFill>
        <p:spPr>
          <a:xfrm rot="5400000">
            <a:off x="2801324" y="4569543"/>
            <a:ext cx="678785" cy="1537251"/>
          </a:xfrm>
          <a:prstGeom prst="rect">
            <a:avLst/>
          </a:prstGeom>
          <a:ln w="19050">
            <a:noFill/>
          </a:ln>
        </p:spPr>
      </p:pic>
      <p:pic>
        <p:nvPicPr>
          <p:cNvPr id="189" name="図 188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6EBFF642-3EB4-17E2-8F19-6D181879854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04" t="84275" r="5207" b="1209"/>
          <a:stretch/>
        </p:blipFill>
        <p:spPr>
          <a:xfrm rot="5400000">
            <a:off x="2732359" y="6683869"/>
            <a:ext cx="816719" cy="1537251"/>
          </a:xfrm>
          <a:prstGeom prst="rect">
            <a:avLst/>
          </a:prstGeom>
          <a:ln w="19050">
            <a:noFill/>
          </a:ln>
        </p:spPr>
      </p:pic>
      <p:cxnSp>
        <p:nvCxnSpPr>
          <p:cNvPr id="190" name="直線コネクタ 189">
            <a:extLst>
              <a:ext uri="{FF2B5EF4-FFF2-40B4-BE49-F238E27FC236}">
                <a16:creationId xmlns:a16="http://schemas.microsoft.com/office/drawing/2014/main" id="{EAA494F5-9E6D-E884-87C5-179013C5EE7B}"/>
              </a:ext>
            </a:extLst>
          </p:cNvPr>
          <p:cNvCxnSpPr>
            <a:cxnSpLocks/>
          </p:cNvCxnSpPr>
          <p:nvPr/>
        </p:nvCxnSpPr>
        <p:spPr>
          <a:xfrm>
            <a:off x="2188556" y="8755889"/>
            <a:ext cx="1385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直線コネクタ 190">
            <a:extLst>
              <a:ext uri="{FF2B5EF4-FFF2-40B4-BE49-F238E27FC236}">
                <a16:creationId xmlns:a16="http://schemas.microsoft.com/office/drawing/2014/main" id="{05E7F490-830B-27D6-092C-01C2EEAA3FBF}"/>
              </a:ext>
            </a:extLst>
          </p:cNvPr>
          <p:cNvCxnSpPr>
            <a:cxnSpLocks/>
          </p:cNvCxnSpPr>
          <p:nvPr/>
        </p:nvCxnSpPr>
        <p:spPr>
          <a:xfrm>
            <a:off x="2188556" y="7476483"/>
            <a:ext cx="1385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4" name="テキスト ボックス 383">
            <a:extLst>
              <a:ext uri="{FF2B5EF4-FFF2-40B4-BE49-F238E27FC236}">
                <a16:creationId xmlns:a16="http://schemas.microsoft.com/office/drawing/2014/main" id="{D163A902-902E-A41E-1226-6DE85EA7D6BC}"/>
              </a:ext>
            </a:extLst>
          </p:cNvPr>
          <p:cNvSpPr txBox="1"/>
          <p:nvPr/>
        </p:nvSpPr>
        <p:spPr>
          <a:xfrm>
            <a:off x="1829598" y="7314263"/>
            <a:ext cx="4710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5" name="直線コネクタ 384">
            <a:extLst>
              <a:ext uri="{FF2B5EF4-FFF2-40B4-BE49-F238E27FC236}">
                <a16:creationId xmlns:a16="http://schemas.microsoft.com/office/drawing/2014/main" id="{0C20EAC6-DA3D-D6CF-C432-D226747D22B3}"/>
              </a:ext>
            </a:extLst>
          </p:cNvPr>
          <p:cNvCxnSpPr>
            <a:cxnSpLocks/>
          </p:cNvCxnSpPr>
          <p:nvPr/>
        </p:nvCxnSpPr>
        <p:spPr>
          <a:xfrm>
            <a:off x="2209361" y="6344366"/>
            <a:ext cx="1385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6" name="テキスト ボックス 385">
            <a:extLst>
              <a:ext uri="{FF2B5EF4-FFF2-40B4-BE49-F238E27FC236}">
                <a16:creationId xmlns:a16="http://schemas.microsoft.com/office/drawing/2014/main" id="{952F0FA9-5AB5-C844-2BCB-D43A7495C9BD}"/>
              </a:ext>
            </a:extLst>
          </p:cNvPr>
          <p:cNvSpPr txBox="1"/>
          <p:nvPr/>
        </p:nvSpPr>
        <p:spPr>
          <a:xfrm>
            <a:off x="1743854" y="6171102"/>
            <a:ext cx="577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7" name="直線コネクタ 386">
            <a:extLst>
              <a:ext uri="{FF2B5EF4-FFF2-40B4-BE49-F238E27FC236}">
                <a16:creationId xmlns:a16="http://schemas.microsoft.com/office/drawing/2014/main" id="{0E30DA43-4492-3AA3-E8AA-3EA88456FD2B}"/>
              </a:ext>
            </a:extLst>
          </p:cNvPr>
          <p:cNvCxnSpPr>
            <a:cxnSpLocks/>
          </p:cNvCxnSpPr>
          <p:nvPr/>
        </p:nvCxnSpPr>
        <p:spPr>
          <a:xfrm>
            <a:off x="2198694" y="5285126"/>
            <a:ext cx="13854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8" name="テキスト ボックス 387">
            <a:extLst>
              <a:ext uri="{FF2B5EF4-FFF2-40B4-BE49-F238E27FC236}">
                <a16:creationId xmlns:a16="http://schemas.microsoft.com/office/drawing/2014/main" id="{4FC8B50A-A6F7-283C-A114-52390CEEAF37}"/>
              </a:ext>
            </a:extLst>
          </p:cNvPr>
          <p:cNvSpPr txBox="1"/>
          <p:nvPr/>
        </p:nvSpPr>
        <p:spPr>
          <a:xfrm>
            <a:off x="1743854" y="5115077"/>
            <a:ext cx="579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140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" name="テキスト ボックス 388">
            <a:extLst>
              <a:ext uri="{FF2B5EF4-FFF2-40B4-BE49-F238E27FC236}">
                <a16:creationId xmlns:a16="http://schemas.microsoft.com/office/drawing/2014/main" id="{CE061491-8234-34A9-B7A6-DC3849549EC7}"/>
              </a:ext>
            </a:extLst>
          </p:cNvPr>
          <p:cNvSpPr txBox="1"/>
          <p:nvPr/>
        </p:nvSpPr>
        <p:spPr>
          <a:xfrm>
            <a:off x="1829598" y="8576189"/>
            <a:ext cx="4710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0" name="テキスト ボックス 389">
            <a:extLst>
              <a:ext uri="{FF2B5EF4-FFF2-40B4-BE49-F238E27FC236}">
                <a16:creationId xmlns:a16="http://schemas.microsoft.com/office/drawing/2014/main" id="{69C018EC-54AB-F5D7-DB9A-4BFB009C288D}"/>
              </a:ext>
            </a:extLst>
          </p:cNvPr>
          <p:cNvSpPr txBox="1"/>
          <p:nvPr/>
        </p:nvSpPr>
        <p:spPr>
          <a:xfrm>
            <a:off x="3987903" y="8559458"/>
            <a:ext cx="509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H3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1" name="テキスト ボックス 390">
            <a:extLst>
              <a:ext uri="{FF2B5EF4-FFF2-40B4-BE49-F238E27FC236}">
                <a16:creationId xmlns:a16="http://schemas.microsoft.com/office/drawing/2014/main" id="{652EB074-31AE-12FE-F54F-8C8917A41A48}"/>
              </a:ext>
            </a:extLst>
          </p:cNvPr>
          <p:cNvSpPr txBox="1"/>
          <p:nvPr/>
        </p:nvSpPr>
        <p:spPr>
          <a:xfrm>
            <a:off x="3987903" y="6123406"/>
            <a:ext cx="105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DNMT1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2" name="テキスト ボックス 391">
            <a:extLst>
              <a:ext uri="{FF2B5EF4-FFF2-40B4-BE49-F238E27FC236}">
                <a16:creationId xmlns:a16="http://schemas.microsoft.com/office/drawing/2014/main" id="{C408131F-212E-5A9B-07A4-5DE81E972F3C}"/>
              </a:ext>
            </a:extLst>
          </p:cNvPr>
          <p:cNvSpPr txBox="1"/>
          <p:nvPr/>
        </p:nvSpPr>
        <p:spPr>
          <a:xfrm>
            <a:off x="3987903" y="7265889"/>
            <a:ext cx="895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PAF15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D7F04EA4-E5FE-4A5A-30CE-EE48E2AAB947}"/>
              </a:ext>
            </a:extLst>
          </p:cNvPr>
          <p:cNvSpPr txBox="1"/>
          <p:nvPr/>
        </p:nvSpPr>
        <p:spPr>
          <a:xfrm>
            <a:off x="3987903" y="5110201"/>
            <a:ext cx="780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USP7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94" name="図 393" descr="ギター が含まれている画像&#10;&#10;自動的に生成された説明">
            <a:extLst>
              <a:ext uri="{FF2B5EF4-FFF2-40B4-BE49-F238E27FC236}">
                <a16:creationId xmlns:a16="http://schemas.microsoft.com/office/drawing/2014/main" id="{99EB8A2A-32F6-6FF0-C82D-DD1786FB614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4" t="27261" r="72173" b="58224"/>
          <a:stretch/>
        </p:blipFill>
        <p:spPr>
          <a:xfrm rot="5400000">
            <a:off x="2867959" y="5512555"/>
            <a:ext cx="545513" cy="1537251"/>
          </a:xfrm>
          <a:prstGeom prst="rect">
            <a:avLst/>
          </a:prstGeom>
          <a:ln w="19050">
            <a:noFill/>
          </a:ln>
        </p:spPr>
      </p:pic>
      <p:pic>
        <p:nvPicPr>
          <p:cNvPr id="395" name="図 394" descr="ギター が含まれている画像&#10;&#10;自動的に生成された説明">
            <a:extLst>
              <a:ext uri="{FF2B5EF4-FFF2-40B4-BE49-F238E27FC236}">
                <a16:creationId xmlns:a16="http://schemas.microsoft.com/office/drawing/2014/main" id="{AEE17778-0FBB-5901-8DA6-CE870A3CF5C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3" t="27968" r="6728" b="57516"/>
          <a:stretch/>
        </p:blipFill>
        <p:spPr>
          <a:xfrm rot="5400000">
            <a:off x="2818272" y="7972610"/>
            <a:ext cx="644885" cy="1537251"/>
          </a:xfrm>
          <a:prstGeom prst="rect">
            <a:avLst/>
          </a:prstGeom>
          <a:ln w="19050">
            <a:noFill/>
          </a:ln>
        </p:spPr>
      </p:pic>
      <p:sp>
        <p:nvSpPr>
          <p:cNvPr id="396" name="正方形/長方形 395">
            <a:extLst>
              <a:ext uri="{FF2B5EF4-FFF2-40B4-BE49-F238E27FC236}">
                <a16:creationId xmlns:a16="http://schemas.microsoft.com/office/drawing/2014/main" id="{D1EF80B5-10D1-549D-3712-670F6732303B}"/>
              </a:ext>
            </a:extLst>
          </p:cNvPr>
          <p:cNvSpPr/>
          <p:nvPr/>
        </p:nvSpPr>
        <p:spPr>
          <a:xfrm>
            <a:off x="2664497" y="5071188"/>
            <a:ext cx="1125578" cy="3792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7" name="正方形/長方形 396">
            <a:extLst>
              <a:ext uri="{FF2B5EF4-FFF2-40B4-BE49-F238E27FC236}">
                <a16:creationId xmlns:a16="http://schemas.microsoft.com/office/drawing/2014/main" id="{83D20F13-F053-6FF7-3340-B402310463B2}"/>
              </a:ext>
            </a:extLst>
          </p:cNvPr>
          <p:cNvSpPr/>
          <p:nvPr/>
        </p:nvSpPr>
        <p:spPr>
          <a:xfrm>
            <a:off x="2664497" y="6113440"/>
            <a:ext cx="1125578" cy="3792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8" name="正方形/長方形 397">
            <a:extLst>
              <a:ext uri="{FF2B5EF4-FFF2-40B4-BE49-F238E27FC236}">
                <a16:creationId xmlns:a16="http://schemas.microsoft.com/office/drawing/2014/main" id="{407F7CAF-6803-E4F3-30D9-32137BE6A42E}"/>
              </a:ext>
            </a:extLst>
          </p:cNvPr>
          <p:cNvSpPr/>
          <p:nvPr/>
        </p:nvSpPr>
        <p:spPr>
          <a:xfrm>
            <a:off x="2659609" y="7275733"/>
            <a:ext cx="1125578" cy="3792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9" name="正方形/長方形 398">
            <a:extLst>
              <a:ext uri="{FF2B5EF4-FFF2-40B4-BE49-F238E27FC236}">
                <a16:creationId xmlns:a16="http://schemas.microsoft.com/office/drawing/2014/main" id="{4B633C47-A19B-3F32-468B-4F0AA01F6FE9}"/>
              </a:ext>
            </a:extLst>
          </p:cNvPr>
          <p:cNvSpPr/>
          <p:nvPr/>
        </p:nvSpPr>
        <p:spPr>
          <a:xfrm>
            <a:off x="2659608" y="8604981"/>
            <a:ext cx="1183475" cy="3526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2037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12742</TotalTime>
  <Words>35</Words>
  <Application>Microsoft Macintosh PowerPoint</Application>
  <PresentationFormat>A4 210 x 297 mm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宮下　諒太</dc:creator>
  <cp:lastModifiedBy>西山　敦哉</cp:lastModifiedBy>
  <cp:revision>31</cp:revision>
  <dcterms:created xsi:type="dcterms:W3CDTF">2021-07-21T07:41:02Z</dcterms:created>
  <dcterms:modified xsi:type="dcterms:W3CDTF">2022-10-06T02:47:14Z</dcterms:modified>
</cp:coreProperties>
</file>